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7"/>
  </p:notesMasterIdLst>
  <p:handoutMasterIdLst>
    <p:handoutMasterId r:id="rId68"/>
  </p:handoutMasterIdLst>
  <p:sldIdLst>
    <p:sldId id="256" r:id="rId2"/>
    <p:sldId id="397"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3" r:id="rId43"/>
    <p:sldId id="373" r:id="rId44"/>
    <p:sldId id="374" r:id="rId45"/>
    <p:sldId id="375" r:id="rId46"/>
    <p:sldId id="308" r:id="rId47"/>
    <p:sldId id="309" r:id="rId48"/>
    <p:sldId id="395" r:id="rId49"/>
    <p:sldId id="283" r:id="rId50"/>
    <p:sldId id="382" r:id="rId51"/>
    <p:sldId id="298" r:id="rId52"/>
    <p:sldId id="325" r:id="rId53"/>
    <p:sldId id="306" r:id="rId54"/>
    <p:sldId id="372" r:id="rId55"/>
    <p:sldId id="303" r:id="rId56"/>
    <p:sldId id="304" r:id="rId57"/>
    <p:sldId id="396" r:id="rId58"/>
    <p:sldId id="339" r:id="rId59"/>
    <p:sldId id="330" r:id="rId60"/>
    <p:sldId id="315" r:id="rId61"/>
    <p:sldId id="316" r:id="rId62"/>
    <p:sldId id="376" r:id="rId63"/>
    <p:sldId id="377" r:id="rId64"/>
    <p:sldId id="321" r:id="rId65"/>
    <p:sldId id="266"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2/26/2021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2895600" y="1600199"/>
            <a:ext cx="6036758" cy="5189765"/>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1828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3847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ADI Pluto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
        <p:nvSpPr>
          <p:cNvPr id="3" name="TextBox 2">
            <a:extLst>
              <a:ext uri="{FF2B5EF4-FFF2-40B4-BE49-F238E27FC236}">
                <a16:creationId xmlns:a16="http://schemas.microsoft.com/office/drawing/2014/main" id="{07C4E812-06C4-4F47-9522-11205DD0D3DC}"/>
              </a:ext>
            </a:extLst>
          </p:cNvPr>
          <p:cNvSpPr txBox="1"/>
          <p:nvPr/>
        </p:nvSpPr>
        <p:spPr>
          <a:xfrm>
            <a:off x="6248400" y="6448887"/>
            <a:ext cx="5791200" cy="381000"/>
          </a:xfrm>
          <a:prstGeom prst="rect">
            <a:avLst/>
          </a:prstGeom>
          <a:noFill/>
        </p:spPr>
        <p:txBody>
          <a:bodyPr wrap="square" rtlCol="0">
            <a:spAutoFit/>
          </a:bodyPr>
          <a:lstStyle/>
          <a:p>
            <a:r>
              <a:rPr lang="en-US" dirty="0"/>
              <a:t>Thanks to Jon Kraft of ADI</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5562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5867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2133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4476750" y="1371601"/>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1905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3173</Words>
  <Application>Microsoft Office PowerPoint</Application>
  <PresentationFormat>Widescreen</PresentationFormat>
  <Paragraphs>571</Paragraphs>
  <Slides>65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SDR and GNURadio Example</vt:lpstr>
      <vt:lpstr>GNURadio, ADI Pluto and Raspberry Pi 10.5 GHz Radar Test Range</vt:lpstr>
      <vt:lpstr>Pi Hats – Hardware for the Raspberry Pi</vt:lpstr>
      <vt:lpstr>Franken Chiller Brewery Control</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2021-02-27T01:19:30Z</dcterms:modified>
</cp:coreProperties>
</file>